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4"/>
    <p:sldMasterId id="2147483671" r:id="rId5"/>
    <p:sldMasterId id="2147483661" r:id="rId6"/>
    <p:sldMasterId id="2147483662" r:id="rId7"/>
  </p:sldMasterIdLst>
  <p:notesMasterIdLst>
    <p:notesMasterId r:id="rId18"/>
  </p:notesMasterIdLst>
  <p:handoutMasterIdLst>
    <p:handoutMasterId r:id="rId19"/>
  </p:handoutMasterIdLst>
  <p:sldIdLst>
    <p:sldId id="256" r:id="rId8"/>
    <p:sldId id="274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65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C8CF"/>
    <a:srgbClr val="59DBE1"/>
    <a:srgbClr val="FFD7B3"/>
    <a:srgbClr val="FB8503"/>
    <a:srgbClr val="FF8933"/>
    <a:srgbClr val="9EF5F7"/>
    <a:srgbClr val="FFC289"/>
    <a:srgbClr val="B5F2F1"/>
    <a:srgbClr val="76E9E6"/>
    <a:srgbClr val="93EB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543BFF-ABFA-4474-A08F-4D872FDBBA8D}" v="6" dt="2026-01-23T21:50:22.1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94660"/>
  </p:normalViewPr>
  <p:slideViewPr>
    <p:cSldViewPr snapToGrid="0">
      <p:cViewPr>
        <p:scale>
          <a:sx n="107" d="100"/>
          <a:sy n="107" d="100"/>
        </p:scale>
        <p:origin x="612" y="-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an Tran" userId="04aef183-6c4f-4db3-b4c8-57e90e57c655" providerId="ADAL" clId="{F27B5650-0FE0-4D95-864B-46894274EF65}"/>
    <pc:docChg chg="undo custSel addSld delSld modSld sldOrd addMainMaster delMainMaster modMainMaster">
      <pc:chgData name="Tran Tran" userId="04aef183-6c4f-4db3-b4c8-57e90e57c655" providerId="ADAL" clId="{F27B5650-0FE0-4D95-864B-46894274EF65}" dt="2026-01-23T21:51:17.947" v="3150"/>
      <pc:docMkLst>
        <pc:docMk/>
      </pc:docMkLst>
      <pc:sldChg chg="del">
        <pc:chgData name="Tran Tran" userId="04aef183-6c4f-4db3-b4c8-57e90e57c655" providerId="ADAL" clId="{F27B5650-0FE0-4D95-864B-46894274EF65}" dt="2026-01-23T21:51:08.133" v="3147" actId="47"/>
        <pc:sldMkLst>
          <pc:docMk/>
          <pc:sldMk cId="306430305" sldId="257"/>
        </pc:sldMkLst>
      </pc:sldChg>
      <pc:sldChg chg="new ord">
        <pc:chgData name="Tran Tran" userId="04aef183-6c4f-4db3-b4c8-57e90e57c655" providerId="ADAL" clId="{F27B5650-0FE0-4D95-864B-46894274EF65}" dt="2026-01-23T21:51:17.947" v="3150"/>
        <pc:sldMkLst>
          <pc:docMk/>
          <pc:sldMk cId="2685120057" sldId="274"/>
        </pc:sldMkLst>
      </pc:sldChg>
      <pc:sldMasterChg chg="modSp">
        <pc:chgData name="Tran Tran" userId="04aef183-6c4f-4db3-b4c8-57e90e57c655" providerId="ADAL" clId="{F27B5650-0FE0-4D95-864B-46894274EF65}" dt="2026-01-09T23:48:48.262" v="3098" actId="2711"/>
        <pc:sldMasterMkLst>
          <pc:docMk/>
          <pc:sldMasterMk cId="3520202454" sldId="2147483661"/>
        </pc:sldMasterMkLst>
        <pc:spChg chg="mod">
          <ac:chgData name="Tran Tran" userId="04aef183-6c4f-4db3-b4c8-57e90e57c655" providerId="ADAL" clId="{F27B5650-0FE0-4D95-864B-46894274EF65}" dt="2026-01-09T23:48:48.262" v="3098" actId="2711"/>
          <ac:spMkLst>
            <pc:docMk/>
            <pc:sldMasterMk cId="3520202454" sldId="2147483661"/>
            <ac:spMk id="7" creationId="{976133BA-34BC-CE01-12DC-2AFA0C740474}"/>
          </ac:spMkLst>
        </pc:spChg>
      </pc:sldMasterChg>
      <pc:sldMasterChg chg="addSp delSp modSp new mod setBg addSldLayout modSldLayout sldLayoutOrd">
        <pc:chgData name="Tran Tran" userId="04aef183-6c4f-4db3-b4c8-57e90e57c655" providerId="ADAL" clId="{F27B5650-0FE0-4D95-864B-46894274EF65}" dt="2026-01-23T21:50:42.400" v="3146" actId="255"/>
        <pc:sldMasterMkLst>
          <pc:docMk/>
          <pc:sldMasterMk cId="776126867" sldId="2147483671"/>
        </pc:sldMasterMkLst>
        <pc:sldLayoutChg chg="addSp delSp modSp mod">
          <pc:chgData name="Tran Tran" userId="04aef183-6c4f-4db3-b4c8-57e90e57c655" providerId="ADAL" clId="{F27B5650-0FE0-4D95-864B-46894274EF65}" dt="2026-01-23T21:50:42.400" v="3146" actId="255"/>
          <pc:sldLayoutMkLst>
            <pc:docMk/>
            <pc:sldMasterMk cId="776126867" sldId="2147483671"/>
            <pc:sldLayoutMk cId="4269291534" sldId="2147483672"/>
          </pc:sldLayoutMkLst>
          <pc:spChg chg="mod">
            <ac:chgData name="Tran Tran" userId="04aef183-6c4f-4db3-b4c8-57e90e57c655" providerId="ADAL" clId="{F27B5650-0FE0-4D95-864B-46894274EF65}" dt="2026-01-09T23:48:18.849" v="3097" actId="2711"/>
            <ac:spMkLst>
              <pc:docMk/>
              <pc:sldMasterMk cId="776126867" sldId="2147483671"/>
              <pc:sldLayoutMk cId="4269291534" sldId="2147483672"/>
              <ac:spMk id="2" creationId="{B67ED400-569E-64EF-8339-4B40AE0103E0}"/>
            </ac:spMkLst>
          </pc:spChg>
          <pc:spChg chg="del">
            <ac:chgData name="Tran Tran" userId="04aef183-6c4f-4db3-b4c8-57e90e57c655" providerId="ADAL" clId="{F27B5650-0FE0-4D95-864B-46894274EF65}" dt="2026-01-23T21:50:01.878" v="3138" actId="478"/>
            <ac:spMkLst>
              <pc:docMk/>
              <pc:sldMasterMk cId="776126867" sldId="2147483671"/>
              <pc:sldLayoutMk cId="4269291534" sldId="2147483672"/>
              <ac:spMk id="3" creationId="{ACB63A69-A1D1-A71E-396D-CFDF6564E199}"/>
            </ac:spMkLst>
          </pc:spChg>
          <pc:spChg chg="add del">
            <ac:chgData name="Tran Tran" userId="04aef183-6c4f-4db3-b4c8-57e90e57c655" providerId="ADAL" clId="{F27B5650-0FE0-4D95-864B-46894274EF65}" dt="2026-01-23T21:49:24.169" v="3099" actId="11529"/>
            <ac:spMkLst>
              <pc:docMk/>
              <pc:sldMasterMk cId="776126867" sldId="2147483671"/>
              <pc:sldLayoutMk cId="4269291534" sldId="2147483672"/>
              <ac:spMk id="4" creationId="{E129BB0B-0657-2EAB-7DE8-FAAC7E210BCB}"/>
            </ac:spMkLst>
          </pc:spChg>
          <pc:spChg chg="add mod">
            <ac:chgData name="Tran Tran" userId="04aef183-6c4f-4db3-b4c8-57e90e57c655" providerId="ADAL" clId="{F27B5650-0FE0-4D95-864B-46894274EF65}" dt="2026-01-23T21:50:42.400" v="3146" actId="255"/>
            <ac:spMkLst>
              <pc:docMk/>
              <pc:sldMasterMk cId="776126867" sldId="2147483671"/>
              <pc:sldLayoutMk cId="4269291534" sldId="2147483672"/>
              <ac:spMk id="5" creationId="{8A9F16E7-71B0-E61F-7A93-98664FC36A4A}"/>
            </ac:spMkLst>
          </pc:spChg>
          <pc:spChg chg="add mod">
            <ac:chgData name="Tran Tran" userId="04aef183-6c4f-4db3-b4c8-57e90e57c655" providerId="ADAL" clId="{F27B5650-0FE0-4D95-864B-46894274EF65}" dt="2026-01-23T21:50:42.400" v="3146" actId="255"/>
            <ac:spMkLst>
              <pc:docMk/>
              <pc:sldMasterMk cId="776126867" sldId="2147483671"/>
              <pc:sldLayoutMk cId="4269291534" sldId="2147483672"/>
              <ac:spMk id="6" creationId="{06A570CB-1057-7E35-78F4-201FCEFE6564}"/>
            </ac:spMkLst>
          </pc:spChg>
          <pc:spChg chg="del">
            <ac:chgData name="Tran Tran" userId="04aef183-6c4f-4db3-b4c8-57e90e57c655" providerId="ADAL" clId="{F27B5650-0FE0-4D95-864B-46894274EF65}" dt="2026-01-23T21:50:10.179" v="3140" actId="478"/>
            <ac:spMkLst>
              <pc:docMk/>
              <pc:sldMasterMk cId="776126867" sldId="2147483671"/>
              <pc:sldLayoutMk cId="4269291534" sldId="2147483672"/>
              <ac:spMk id="7" creationId="{4EE76A95-B962-7BD4-87AA-2EC128789DEA}"/>
            </ac:spMkLst>
          </pc:spChg>
          <pc:spChg chg="del">
            <ac:chgData name="Tran Tran" userId="04aef183-6c4f-4db3-b4c8-57e90e57c655" providerId="ADAL" clId="{F27B5650-0FE0-4D95-864B-46894274EF65}" dt="2026-01-23T21:50:13.753" v="3141" actId="478"/>
            <ac:spMkLst>
              <pc:docMk/>
              <pc:sldMasterMk cId="776126867" sldId="2147483671"/>
              <pc:sldLayoutMk cId="4269291534" sldId="2147483672"/>
              <ac:spMk id="8" creationId="{BAB1E55A-0A42-B835-9B84-B46343C49778}"/>
            </ac:spMkLst>
          </pc:spChg>
          <pc:spChg chg="add mod">
            <ac:chgData name="Tran Tran" userId="04aef183-6c4f-4db3-b4c8-57e90e57c655" providerId="ADAL" clId="{F27B5650-0FE0-4D95-864B-46894274EF65}" dt="2026-01-23T21:50:42.400" v="3146" actId="255"/>
            <ac:spMkLst>
              <pc:docMk/>
              <pc:sldMasterMk cId="776126867" sldId="2147483671"/>
              <pc:sldLayoutMk cId="4269291534" sldId="2147483672"/>
              <ac:spMk id="10" creationId="{09BA4215-6A28-E065-1833-FEAF1FE2E09B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D4FC865-8CAB-0A17-4C08-66535920106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4AA565-1D8B-2AEC-97E5-4F8BBC7C820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B7CB3E-5295-4130-AD00-79A9110C9832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F1E50B-37D3-8560-D373-CA488E6DDCA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CalCSA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06E223-4B3D-30D0-5A52-87D700B2C8C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244622-E940-466E-B985-97D2654668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57036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07BEE8-9E77-4DDD-A06E-FC13B2F04052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CalCSA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36C4D0-93CE-4FDF-8D68-728640E77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823370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3570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7ED400-569E-64EF-8339-4B40AE0103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35280" y="1043940"/>
            <a:ext cx="6202680" cy="338328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800">
                <a:latin typeface="Century Gothic Pro" panose="020B0802020202020204" pitchFamily="34" charset="0"/>
              </a:defRPr>
            </a:lvl1pPr>
          </a:lstStyle>
          <a:p>
            <a:r>
              <a:rPr lang="en-US" dirty="0"/>
              <a:t>WORKSHOP/FORUM TITLE</a:t>
            </a:r>
          </a:p>
        </p:txBody>
      </p:sp>
      <p:pic>
        <p:nvPicPr>
          <p:cNvPr id="9" name="Picture 8" descr="A group of people holding hands in a circle&#10;&#10;AI-generated content may be incorrect.">
            <a:extLst>
              <a:ext uri="{FF2B5EF4-FFF2-40B4-BE49-F238E27FC236}">
                <a16:creationId xmlns:a16="http://schemas.microsoft.com/office/drawing/2014/main" id="{9D8B2CD6-35EA-34BB-93CE-046C415C8DC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5847" y="1043940"/>
            <a:ext cx="3367642" cy="3371851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9F16E7-71B0-E61F-7A93-98664FC36A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5598" y="5061030"/>
            <a:ext cx="4640262" cy="458788"/>
          </a:xfrm>
          <a:prstGeom prst="rect">
            <a:avLst/>
          </a:prstGeom>
        </p:spPr>
        <p:txBody>
          <a:bodyPr anchor="ctr"/>
          <a:lstStyle>
            <a:lvl1pPr>
              <a:defRPr lang="en-US" sz="2200" b="1" smtClean="0"/>
            </a:lvl1pPr>
            <a:lvl2pPr>
              <a:defRPr lang="en-US" sz="2000" dirty="0" smtClean="0"/>
            </a:lvl2pPr>
            <a:lvl3pPr>
              <a:defRPr lang="en-US" sz="1800" dirty="0" smtClean="0"/>
            </a:lvl3pPr>
            <a:lvl4pPr>
              <a:defRPr lang="en-US" sz="1600" dirty="0" smtClean="0"/>
            </a:lvl4pPr>
            <a:lvl5pPr>
              <a:defRPr lang="en-US" sz="1600" dirty="0"/>
            </a:lvl5pPr>
          </a:lstStyle>
          <a:p>
            <a:pPr lvl="0"/>
            <a:r>
              <a:rPr lang="en-US" dirty="0"/>
              <a:t>Presenter’s Name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06A570CB-1057-7E35-78F4-201FCEFE656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35598" y="5694840"/>
            <a:ext cx="4640262" cy="458788"/>
          </a:xfrm>
          <a:prstGeom prst="rect">
            <a:avLst/>
          </a:prstGeom>
        </p:spPr>
        <p:txBody>
          <a:bodyPr anchor="ctr"/>
          <a:lstStyle>
            <a:lvl1pPr>
              <a:defRPr lang="en-US" sz="2200" b="1" smtClean="0"/>
            </a:lvl1pPr>
            <a:lvl2pPr>
              <a:defRPr lang="en-US" sz="2000" dirty="0" smtClean="0"/>
            </a:lvl2pPr>
            <a:lvl3pPr>
              <a:defRPr lang="en-US" sz="1800" dirty="0" smtClean="0"/>
            </a:lvl3pPr>
            <a:lvl4pPr>
              <a:defRPr lang="en-US" sz="1600" dirty="0" smtClean="0"/>
            </a:lvl4pPr>
            <a:lvl5pPr>
              <a:defRPr lang="en-US" sz="1600" dirty="0"/>
            </a:lvl5pPr>
          </a:lstStyle>
          <a:p>
            <a:pPr lvl="0"/>
            <a:r>
              <a:rPr lang="en-US" dirty="0"/>
              <a:t>Presenter’s Name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09BA4215-6A28-E065-1833-FEAF1FE2E09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35598" y="6328650"/>
            <a:ext cx="4640262" cy="458788"/>
          </a:xfrm>
          <a:prstGeom prst="rect">
            <a:avLst/>
          </a:prstGeom>
        </p:spPr>
        <p:txBody>
          <a:bodyPr anchor="ctr"/>
          <a:lstStyle>
            <a:lvl1pPr>
              <a:defRPr lang="en-US" sz="2200" b="1" smtClean="0"/>
            </a:lvl1pPr>
            <a:lvl2pPr>
              <a:defRPr lang="en-US" sz="2000" dirty="0" smtClean="0"/>
            </a:lvl2pPr>
            <a:lvl3pPr>
              <a:defRPr lang="en-US" sz="1800" dirty="0" smtClean="0"/>
            </a:lvl3pPr>
            <a:lvl4pPr>
              <a:defRPr lang="en-US" sz="1600" dirty="0" smtClean="0"/>
            </a:lvl4pPr>
            <a:lvl5pPr>
              <a:defRPr lang="en-US" sz="1600" dirty="0"/>
            </a:lvl5pPr>
          </a:lstStyle>
          <a:p>
            <a:pPr lvl="0"/>
            <a:r>
              <a:rPr lang="en-US" dirty="0"/>
              <a:t>Presenter’s Name</a:t>
            </a:r>
          </a:p>
        </p:txBody>
      </p:sp>
    </p:spTree>
    <p:extLst>
      <p:ext uri="{BB962C8B-B14F-4D97-AF65-F5344CB8AC3E}">
        <p14:creationId xmlns:p14="http://schemas.microsoft.com/office/powerpoint/2010/main" val="4269291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ACA90-388C-4F42-60F2-862CB21F53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AAAD14-AFB5-6296-4BA4-3B18714B7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May 2026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0FA726-90D8-24E5-CE50-A3E21529FD4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4F40E6AB-C721-486D-9DC1-0D9E1A2A2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846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987E2E-422C-6274-2C7F-2A98C78DF0D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1960" y="220345"/>
            <a:ext cx="10264140" cy="7245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A5F429-0C67-EC36-AF10-5CE397B6C82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41959" y="2068139"/>
            <a:ext cx="11306927" cy="376258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Content goes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EC92B95-020F-58EC-BF02-856033E46EC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1325" y="1190625"/>
            <a:ext cx="11306927" cy="5588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3200" b="1">
                <a:solidFill>
                  <a:srgbClr val="59DBE1"/>
                </a:solidFill>
              </a:defRPr>
            </a:lvl1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32AFD3D-48BF-D8BD-4C24-FE1440E6612C}"/>
              </a:ext>
            </a:extLst>
          </p:cNvPr>
          <p:cNvSpPr/>
          <p:nvPr userDrawn="1"/>
        </p:nvSpPr>
        <p:spPr>
          <a:xfrm>
            <a:off x="10650868" y="35639"/>
            <a:ext cx="914400" cy="91440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E7AF77F7-4046-3416-BF77-5FC106D1DDA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/>
              <a:t>May 2026</a:t>
            </a:r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F733EE4F-A1A8-7461-B31C-C11FCA28810A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/>
            <a:fld id="{4F40E6AB-C721-486D-9DC1-0D9E1A2A2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03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14B91-5568-5E73-929E-CFB887B8E4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05822" y="219263"/>
            <a:ext cx="10374985" cy="72249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B8503"/>
                </a:solidFill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6ECB2C-9528-372E-0D90-27F9901403C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494517" y="1631540"/>
            <a:ext cx="5161911" cy="4371228"/>
          </a:xfrm>
          <a:prstGeom prst="roundRect">
            <a:avLst>
              <a:gd name="adj" fmla="val 9427"/>
            </a:avLst>
          </a:prstGeom>
          <a:noFill/>
          <a:ln>
            <a:solidFill>
              <a:srgbClr val="59DBE1"/>
            </a:solidFill>
          </a:ln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7BB5FC84-EE58-4724-AFCD-8CC83135EF6F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535572" y="1631540"/>
            <a:ext cx="5161911" cy="4351338"/>
          </a:xfrm>
          <a:prstGeom prst="roundRect">
            <a:avLst>
              <a:gd name="adj" fmla="val 8720"/>
            </a:avLst>
          </a:prstGeom>
          <a:noFill/>
          <a:ln>
            <a:solidFill>
              <a:srgbClr val="59DBE1"/>
            </a:solidFill>
          </a:ln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79E9C79-ACF3-1A5B-CEA2-22D5318A8C75}"/>
              </a:ext>
            </a:extLst>
          </p:cNvPr>
          <p:cNvSpPr/>
          <p:nvPr userDrawn="1"/>
        </p:nvSpPr>
        <p:spPr>
          <a:xfrm>
            <a:off x="10650868" y="35639"/>
            <a:ext cx="914400" cy="91440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6DB2206-B6AF-87C6-442C-7686C260B20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/>
              <a:t>May 2026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EF7BA4B-E5A2-0891-E817-E042AA943638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/>
            <a:fld id="{4F40E6AB-C721-486D-9DC1-0D9E1A2A2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395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F2481-D6C4-F284-6053-8F465D14EBB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79209"/>
            <a:ext cx="9266853" cy="99113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29C8CF"/>
                </a:solidFill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77BCD4-EBB3-5CA2-BBF3-765686F978A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514476"/>
            <a:ext cx="5157787" cy="823912"/>
          </a:xfrm>
          <a:prstGeom prst="roundRect">
            <a:avLst/>
          </a:prstGeom>
          <a:solidFill>
            <a:srgbClr val="FB8503"/>
          </a:solidFill>
          <a:effectLst>
            <a:softEdge rad="31750"/>
          </a:effectLst>
        </p:spPr>
        <p:txBody>
          <a:bodyPr anchor="ctr"/>
          <a:lstStyle>
            <a:lvl1pPr marL="0" indent="0">
              <a:buNone/>
              <a:defRPr sz="2400" b="1">
                <a:latin typeface="P22 Underground DemiBold" panose="00000700000000000000" pitchFamily="50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Item 1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9D7DF8-6710-17DF-CA19-3472BB25BBB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oundRect">
            <a:avLst>
              <a:gd name="adj" fmla="val 5175"/>
            </a:avLst>
          </a:prstGeom>
          <a:ln>
            <a:solidFill>
              <a:srgbClr val="FF8933"/>
            </a:solidFill>
          </a:ln>
        </p:spPr>
        <p:txBody>
          <a:bodyPr/>
          <a:lstStyle>
            <a:lvl1pPr>
              <a:defRPr/>
            </a:lvl1pPr>
            <a:lvl4pPr>
              <a:defRPr/>
            </a:lvl4pPr>
          </a:lstStyle>
          <a:p>
            <a:pPr lvl="0"/>
            <a:r>
              <a:rPr lang="en-US" dirty="0"/>
              <a:t>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1DF245-E1B7-AAE0-DF59-E64E525C2332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514476"/>
            <a:ext cx="5183188" cy="823912"/>
          </a:xfrm>
          <a:prstGeom prst="roundRect">
            <a:avLst/>
          </a:prstGeom>
          <a:solidFill>
            <a:srgbClr val="FB8503"/>
          </a:solidFill>
          <a:effectLst>
            <a:softEdge rad="31750"/>
          </a:effectLst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2400" b="1" dirty="0">
                <a:latin typeface="P22 Underground DemiBold" panose="00000700000000000000" pitchFamily="50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>
              <a:buNone/>
            </a:pPr>
            <a:r>
              <a:rPr lang="en-US" dirty="0"/>
              <a:t>Item 2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B1E9E0-E91F-B0FB-BAF7-6B5BC852CF4E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oundRect">
            <a:avLst>
              <a:gd name="adj" fmla="val 5008"/>
            </a:avLst>
          </a:prstGeom>
          <a:ln>
            <a:solidFill>
              <a:srgbClr val="FF8933"/>
            </a:solidFill>
          </a:ln>
        </p:spPr>
        <p:txBody>
          <a:bodyPr vert="horz" lIns="91440" tIns="45720" rIns="91440" bIns="45720" rtlCol="0">
            <a:normAutofit/>
          </a:bodyPr>
          <a:lstStyle>
            <a:lvl1pPr>
              <a:defRPr lang="en-US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</a:lstStyle>
          <a:p>
            <a:pPr lvl="0"/>
            <a:r>
              <a:rPr lang="en-US" dirty="0"/>
              <a:t>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515BB45-4BC5-DCA7-BED5-FE57E6414BD3}"/>
              </a:ext>
            </a:extLst>
          </p:cNvPr>
          <p:cNvSpPr/>
          <p:nvPr userDrawn="1"/>
        </p:nvSpPr>
        <p:spPr>
          <a:xfrm>
            <a:off x="10439400" y="317575"/>
            <a:ext cx="914400" cy="9144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30BD8A30-A2B8-FEB5-CFBD-7D99A6AA0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May 2026</a:t>
            </a:r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78864830-70B9-6BFD-890A-D0EE680DB22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4F40E6AB-C721-486D-9DC1-0D9E1A2A2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256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9256F-2C43-776E-6385-39D43AFC6D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109765"/>
            <a:ext cx="9727347" cy="89294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P22 Underground Heavy" panose="00000800000000000000" pitchFamily="50" charset="0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4FF39D9-00C3-5B74-DBF6-9414443E91B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558845"/>
            <a:ext cx="3049920" cy="483467"/>
          </a:xfrm>
          <a:prstGeom prst="roundRect">
            <a:avLst>
              <a:gd name="adj" fmla="val 21435"/>
            </a:avLst>
          </a:prstGeom>
          <a:solidFill>
            <a:srgbClr val="FB8503"/>
          </a:solidFill>
          <a:ln w="12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txBody>
          <a:bodyPr anchor="ctr">
            <a:noAutofit/>
          </a:bodyPr>
          <a:lstStyle>
            <a:lvl1pPr algn="ctr"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Content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1D4E1ACC-19E8-A363-D496-60589BBD554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838199" y="2204524"/>
            <a:ext cx="3049921" cy="3595688"/>
          </a:xfrm>
          <a:prstGeom prst="roundRect">
            <a:avLst>
              <a:gd name="adj" fmla="val 5743"/>
            </a:avLst>
          </a:prstGeom>
          <a:ln>
            <a:solidFill>
              <a:srgbClr val="29C8CF"/>
            </a:solidFill>
          </a:ln>
        </p:spPr>
        <p:txBody>
          <a:bodyPr/>
          <a:lstStyle>
            <a:lvl1pPr marL="284163" indent="-284163">
              <a:defRPr sz="1800"/>
            </a:lvl1pPr>
            <a:lvl2pPr marL="568325" indent="-284163">
              <a:defRPr sz="1800"/>
            </a:lvl2pPr>
            <a:lvl3pPr marL="860425" indent="-292100">
              <a:defRPr sz="1600"/>
            </a:lvl3pPr>
          </a:lstStyle>
          <a:p>
            <a:pPr lvl="0"/>
            <a:r>
              <a:rPr lang="en-US" dirty="0"/>
              <a:t>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DB7818CA-3DC6-1A9D-1FE7-9C9D815DDB6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1040" y="1558845"/>
            <a:ext cx="3049920" cy="483467"/>
          </a:xfrm>
          <a:prstGeom prst="roundRect">
            <a:avLst>
              <a:gd name="adj" fmla="val 21435"/>
            </a:avLst>
          </a:prstGeom>
          <a:solidFill>
            <a:srgbClr val="FB8503"/>
          </a:solidFill>
          <a:ln w="12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txBody>
          <a:bodyPr vert="horz" lIns="91440" tIns="45720" rIns="91440" bIns="45720" rtlCol="0" anchor="ctr">
            <a:noAutofit/>
          </a:bodyPr>
          <a:lstStyle>
            <a:lvl1pPr algn="ctr">
              <a:buNone/>
              <a:defRPr lang="en-US" sz="2000" b="1" dirty="0">
                <a:solidFill>
                  <a:schemeClr val="bg1"/>
                </a:solidFill>
              </a:defRPr>
            </a:lvl1pPr>
          </a:lstStyle>
          <a:p>
            <a:pPr lvl="0" algn="ctr">
              <a:buNone/>
            </a:pPr>
            <a:r>
              <a:rPr lang="en-US" dirty="0"/>
              <a:t>Content</a:t>
            </a:r>
          </a:p>
        </p:txBody>
      </p:sp>
      <p:sp>
        <p:nvSpPr>
          <p:cNvPr id="12" name="Content Placeholder 9">
            <a:extLst>
              <a:ext uri="{FF2B5EF4-FFF2-40B4-BE49-F238E27FC236}">
                <a16:creationId xmlns:a16="http://schemas.microsoft.com/office/drawing/2014/main" id="{4C8B244E-680B-60E4-F4EF-033D08BF2865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4571039" y="2204524"/>
            <a:ext cx="3049921" cy="3595688"/>
          </a:xfrm>
          <a:prstGeom prst="roundRect">
            <a:avLst>
              <a:gd name="adj" fmla="val 5743"/>
            </a:avLst>
          </a:prstGeom>
          <a:ln>
            <a:solidFill>
              <a:srgbClr val="29C8CF"/>
            </a:solidFill>
          </a:ln>
        </p:spPr>
        <p:txBody>
          <a:bodyPr/>
          <a:lstStyle>
            <a:lvl1pPr marL="284163" indent="-284163">
              <a:defRPr sz="1800"/>
            </a:lvl1pPr>
            <a:lvl2pPr marL="568325" indent="-284163">
              <a:defRPr sz="1800"/>
            </a:lvl2pPr>
            <a:lvl3pPr marL="860425" indent="-292100">
              <a:defRPr sz="1600"/>
            </a:lvl3pPr>
          </a:lstStyle>
          <a:p>
            <a:pPr lvl="0"/>
            <a:r>
              <a:rPr lang="en-US" dirty="0"/>
              <a:t>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8832855C-0819-C805-D3E7-41C3E3069B5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303880" y="1558845"/>
            <a:ext cx="3049920" cy="483467"/>
          </a:xfrm>
          <a:prstGeom prst="roundRect">
            <a:avLst>
              <a:gd name="adj" fmla="val 21435"/>
            </a:avLst>
          </a:prstGeom>
          <a:solidFill>
            <a:srgbClr val="FB8503"/>
          </a:solidFill>
          <a:ln w="127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txBody>
          <a:bodyPr vert="horz" lIns="91440" tIns="45720" rIns="91440" bIns="45720" rtlCol="0" anchor="ctr">
            <a:noAutofit/>
          </a:bodyPr>
          <a:lstStyle>
            <a:lvl1pPr algn="ctr">
              <a:buNone/>
              <a:defRPr lang="en-US" sz="2000" b="1" dirty="0">
                <a:solidFill>
                  <a:schemeClr val="bg1"/>
                </a:solidFill>
              </a:defRPr>
            </a:lvl1pPr>
          </a:lstStyle>
          <a:p>
            <a:pPr lvl="0" algn="ctr">
              <a:buNone/>
            </a:pPr>
            <a:r>
              <a:rPr lang="en-US" dirty="0"/>
              <a:t>Content</a:t>
            </a:r>
          </a:p>
        </p:txBody>
      </p:sp>
      <p:sp>
        <p:nvSpPr>
          <p:cNvPr id="14" name="Content Placeholder 9">
            <a:extLst>
              <a:ext uri="{FF2B5EF4-FFF2-40B4-BE49-F238E27FC236}">
                <a16:creationId xmlns:a16="http://schemas.microsoft.com/office/drawing/2014/main" id="{160C3F0A-50E9-53E8-8745-83DA72FDD6E6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8303879" y="2204524"/>
            <a:ext cx="3049921" cy="3595688"/>
          </a:xfrm>
          <a:prstGeom prst="roundRect">
            <a:avLst>
              <a:gd name="adj" fmla="val 5743"/>
            </a:avLst>
          </a:prstGeom>
          <a:ln>
            <a:solidFill>
              <a:srgbClr val="29C8CF"/>
            </a:solidFill>
          </a:ln>
        </p:spPr>
        <p:txBody>
          <a:bodyPr/>
          <a:lstStyle>
            <a:lvl1pPr marL="284163" indent="-284163">
              <a:defRPr sz="1800"/>
            </a:lvl1pPr>
            <a:lvl2pPr marL="568325" indent="-284163">
              <a:defRPr sz="1800"/>
            </a:lvl2pPr>
            <a:lvl3pPr marL="860425" indent="-292100">
              <a:defRPr sz="1600"/>
            </a:lvl3pPr>
          </a:lstStyle>
          <a:p>
            <a:pPr lvl="0"/>
            <a:r>
              <a:rPr lang="en-US" dirty="0"/>
              <a:t>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09E4E7B-B8B4-5859-AA05-9506DB64F33A}"/>
              </a:ext>
            </a:extLst>
          </p:cNvPr>
          <p:cNvSpPr/>
          <p:nvPr userDrawn="1"/>
        </p:nvSpPr>
        <p:spPr>
          <a:xfrm>
            <a:off x="10650868" y="35639"/>
            <a:ext cx="914400" cy="91440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2DC7B91F-AECA-F415-86BB-548DE8464D22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en-US"/>
              <a:t>May 2026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944AD5-AA01-9D7B-7DA0-D35220EBF092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pPr algn="ctr"/>
            <a:fld id="{4F40E6AB-C721-486D-9DC1-0D9E1A2A2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6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5E9ACC0-5178-E3E3-7566-6EA071B70C3E}"/>
              </a:ext>
            </a:extLst>
          </p:cNvPr>
          <p:cNvSpPr/>
          <p:nvPr userDrawn="1"/>
        </p:nvSpPr>
        <p:spPr>
          <a:xfrm>
            <a:off x="0" y="0"/>
            <a:ext cx="12192000" cy="255037"/>
          </a:xfrm>
          <a:prstGeom prst="rect">
            <a:avLst/>
          </a:prstGeom>
          <a:gradFill>
            <a:gsLst>
              <a:gs pos="0">
                <a:srgbClr val="DAFBFC"/>
              </a:gs>
              <a:gs pos="74000">
                <a:srgbClr val="FFD7B3"/>
              </a:gs>
              <a:gs pos="100000">
                <a:srgbClr val="FF8933"/>
              </a:gs>
            </a:gsLst>
            <a:lin ang="0" scaled="1"/>
          </a:gra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1FFBC48-54C3-86C2-FBCD-07B7971345D8}"/>
              </a:ext>
            </a:extLst>
          </p:cNvPr>
          <p:cNvSpPr/>
          <p:nvPr userDrawn="1"/>
        </p:nvSpPr>
        <p:spPr>
          <a:xfrm>
            <a:off x="289637" y="136524"/>
            <a:ext cx="11635274" cy="1132583"/>
          </a:xfrm>
          <a:prstGeom prst="rect">
            <a:avLst/>
          </a:prstGeom>
          <a:solidFill>
            <a:srgbClr val="29C8C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Content Placeholder 11">
            <a:extLst>
              <a:ext uri="{FF2B5EF4-FFF2-40B4-BE49-F238E27FC236}">
                <a16:creationId xmlns:a16="http://schemas.microsoft.com/office/drawing/2014/main" id="{1416796E-E8F5-E641-ADE9-C13E9CAB8D96}"/>
              </a:ext>
            </a:extLst>
          </p:cNvPr>
          <p:cNvSpPr>
            <a:spLocks noGrp="1"/>
          </p:cNvSpPr>
          <p:nvPr>
            <p:ph sz="quarter" idx="20" hasCustomPrompt="1"/>
          </p:nvPr>
        </p:nvSpPr>
        <p:spPr>
          <a:xfrm>
            <a:off x="1451567" y="3059121"/>
            <a:ext cx="10358077" cy="1328618"/>
          </a:xfrm>
          <a:prstGeom prst="roundRect">
            <a:avLst>
              <a:gd name="adj" fmla="val 12619"/>
            </a:avLst>
          </a:prstGeom>
          <a:ln>
            <a:solidFill>
              <a:srgbClr val="93EBEB"/>
            </a:solidFill>
          </a:ln>
        </p:spPr>
        <p:txBody>
          <a:bodyPr>
            <a:normAutofit/>
          </a:bodyPr>
          <a:lstStyle>
            <a:lvl1pPr marL="568325" indent="-284163">
              <a:defRPr sz="2400"/>
            </a:lvl1pPr>
          </a:lstStyle>
          <a:p>
            <a:pPr lvl="0"/>
            <a:r>
              <a:rPr lang="en-US" dirty="0"/>
              <a:t>Content</a:t>
            </a:r>
          </a:p>
        </p:txBody>
      </p:sp>
      <p:sp>
        <p:nvSpPr>
          <p:cNvPr id="20" name="Content Placeholder 11">
            <a:extLst>
              <a:ext uri="{FF2B5EF4-FFF2-40B4-BE49-F238E27FC236}">
                <a16:creationId xmlns:a16="http://schemas.microsoft.com/office/drawing/2014/main" id="{6CB223DC-22D9-0FFF-90A5-1E1203DB21AF}"/>
              </a:ext>
            </a:extLst>
          </p:cNvPr>
          <p:cNvSpPr>
            <a:spLocks noGrp="1"/>
          </p:cNvSpPr>
          <p:nvPr>
            <p:ph sz="quarter" idx="21" hasCustomPrompt="1"/>
          </p:nvPr>
        </p:nvSpPr>
        <p:spPr>
          <a:xfrm>
            <a:off x="1452282" y="4728529"/>
            <a:ext cx="10357362" cy="1328618"/>
          </a:xfrm>
          <a:prstGeom prst="roundRect">
            <a:avLst>
              <a:gd name="adj" fmla="val 12619"/>
            </a:avLst>
          </a:prstGeom>
          <a:ln>
            <a:solidFill>
              <a:srgbClr val="93EBEB"/>
            </a:solidFill>
          </a:ln>
        </p:spPr>
        <p:txBody>
          <a:bodyPr>
            <a:normAutofit/>
          </a:bodyPr>
          <a:lstStyle>
            <a:lvl1pPr marL="568325" indent="-284163">
              <a:defRPr sz="2400"/>
            </a:lvl1pPr>
          </a:lstStyle>
          <a:p>
            <a:pPr lvl="0"/>
            <a:r>
              <a:rPr lang="en-US" dirty="0"/>
              <a:t>Content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B29A3857-F7C4-EBD4-9B62-8ED8E08849EA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1452282" y="1472887"/>
            <a:ext cx="10358077" cy="1328618"/>
          </a:xfrm>
          <a:prstGeom prst="roundRect">
            <a:avLst>
              <a:gd name="adj" fmla="val 12619"/>
            </a:avLst>
          </a:prstGeom>
          <a:ln>
            <a:solidFill>
              <a:srgbClr val="93EBEB"/>
            </a:solidFill>
          </a:ln>
        </p:spPr>
        <p:txBody>
          <a:bodyPr>
            <a:normAutofit/>
          </a:bodyPr>
          <a:lstStyle>
            <a:lvl1pPr marL="568325" indent="-284163">
              <a:defRPr sz="2400"/>
            </a:lvl1pPr>
          </a:lstStyle>
          <a:p>
            <a:pPr lvl="0"/>
            <a:r>
              <a:rPr lang="en-US" dirty="0"/>
              <a:t>Content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0F2E816-192C-1CDD-1FBA-8C7C1F447C0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6480" y="282849"/>
            <a:ext cx="10301235" cy="837961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 marL="112713" indent="0">
              <a:buNone/>
              <a:tabLst/>
              <a:defRPr sz="3600" b="1">
                <a:solidFill>
                  <a:schemeClr val="bg1"/>
                </a:solidFill>
                <a:latin typeface="P22 Underground Heavy" panose="00000800000000000000" pitchFamily="50" charset="0"/>
              </a:defRPr>
            </a:lvl1pPr>
          </a:lstStyle>
          <a:p>
            <a:pPr lvl="0"/>
            <a:r>
              <a:rPr lang="en-US" dirty="0"/>
              <a:t>SLIDE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E50E13A-2485-D0F4-A055-41B3B1782CB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3449" y="1472887"/>
            <a:ext cx="1393825" cy="1328618"/>
          </a:xfrm>
          <a:prstGeom prst="roundRect">
            <a:avLst/>
          </a:prstGeom>
          <a:solidFill>
            <a:srgbClr val="B5F2F1"/>
          </a:solidFill>
        </p:spPr>
        <p:txBody>
          <a:bodyPr anchor="ctr">
            <a:normAutofit/>
          </a:bodyPr>
          <a:lstStyle>
            <a:lvl1pPr>
              <a:buNone/>
              <a:defRPr sz="2400">
                <a:latin typeface="P22 Underground DemiBold" panose="00000700000000000000" pitchFamily="50" charset="0"/>
              </a:defRPr>
            </a:lvl1pPr>
          </a:lstStyle>
          <a:p>
            <a:pPr lvl="0"/>
            <a:r>
              <a:rPr lang="en-US" dirty="0"/>
              <a:t>Item 1</a:t>
            </a:r>
          </a:p>
        </p:txBody>
      </p:sp>
      <p:sp>
        <p:nvSpPr>
          <p:cNvPr id="16" name="Text Placeholder 9">
            <a:extLst>
              <a:ext uri="{FF2B5EF4-FFF2-40B4-BE49-F238E27FC236}">
                <a16:creationId xmlns:a16="http://schemas.microsoft.com/office/drawing/2014/main" id="{EA5C3980-8580-FC52-CD87-03367AAE249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46480" y="3059121"/>
            <a:ext cx="1393825" cy="1328618"/>
          </a:xfrm>
          <a:prstGeom prst="roundRect">
            <a:avLst/>
          </a:prstGeom>
          <a:solidFill>
            <a:srgbClr val="B5F2F1"/>
          </a:solidFill>
        </p:spPr>
        <p:txBody>
          <a:bodyPr anchor="ctr">
            <a:normAutofit/>
          </a:bodyPr>
          <a:lstStyle>
            <a:lvl1pPr>
              <a:buNone/>
              <a:defRPr sz="2400">
                <a:latin typeface="P22 Underground DemiBold" panose="00000700000000000000" pitchFamily="50" charset="0"/>
              </a:defRPr>
            </a:lvl1pPr>
          </a:lstStyle>
          <a:p>
            <a:pPr lvl="0"/>
            <a:r>
              <a:rPr lang="en-US" dirty="0"/>
              <a:t>Item 2</a:t>
            </a:r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id="{253C4789-A6D0-B114-3B43-18D7DF2432F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46480" y="4728529"/>
            <a:ext cx="1393825" cy="1328618"/>
          </a:xfrm>
          <a:prstGeom prst="roundRect">
            <a:avLst/>
          </a:prstGeom>
          <a:solidFill>
            <a:srgbClr val="B5F2F1"/>
          </a:solidFill>
        </p:spPr>
        <p:txBody>
          <a:bodyPr anchor="ctr">
            <a:normAutofit/>
          </a:bodyPr>
          <a:lstStyle>
            <a:lvl1pPr>
              <a:buNone/>
              <a:defRPr sz="2400">
                <a:latin typeface="P22 Underground DemiBold" panose="00000700000000000000" pitchFamily="50" charset="0"/>
              </a:defRPr>
            </a:lvl1pPr>
          </a:lstStyle>
          <a:p>
            <a:pPr lvl="0"/>
            <a:r>
              <a:rPr lang="en-US" dirty="0"/>
              <a:t>Item 3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8726E05-A387-55E1-A95A-CA62374C7624}"/>
              </a:ext>
            </a:extLst>
          </p:cNvPr>
          <p:cNvSpPr/>
          <p:nvPr userDrawn="1"/>
        </p:nvSpPr>
        <p:spPr>
          <a:xfrm>
            <a:off x="10829113" y="244629"/>
            <a:ext cx="914400" cy="9144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7CF88564-41AD-6019-EC0B-00C97EB7C22A}"/>
              </a:ext>
            </a:extLst>
          </p:cNvPr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/>
              <a:t>May 2026</a:t>
            </a:r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B1AB233D-D414-0F40-A92A-FA873BF03D8C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pPr algn="ctr"/>
            <a:fld id="{4F40E6AB-C721-486D-9DC1-0D9E1A2A2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877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62E9537-708F-D6B6-9447-DA66AFF21C84}"/>
              </a:ext>
            </a:extLst>
          </p:cNvPr>
          <p:cNvSpPr/>
          <p:nvPr userDrawn="1"/>
        </p:nvSpPr>
        <p:spPr>
          <a:xfrm>
            <a:off x="0" y="0"/>
            <a:ext cx="3917521" cy="6858000"/>
          </a:xfrm>
          <a:prstGeom prst="rect">
            <a:avLst/>
          </a:prstGeom>
          <a:solidFill>
            <a:srgbClr val="93EBE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1D5264-B1FC-271B-EE3B-178664986F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43681" y="1597315"/>
            <a:ext cx="3463014" cy="2574195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02A123-D9AA-2789-200D-FE1997427385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243681" y="4321660"/>
            <a:ext cx="3463014" cy="128875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SUB TITLE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0AD2BCDA-1F85-3F93-31D7-7BE24BD94F6E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038600" y="541176"/>
            <a:ext cx="7820608" cy="526589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8D61D523-A587-EB8A-14DB-EC24D03AA22A}"/>
              </a:ext>
            </a:extLst>
          </p:cNvPr>
          <p:cNvSpPr/>
          <p:nvPr userDrawn="1"/>
        </p:nvSpPr>
        <p:spPr>
          <a:xfrm>
            <a:off x="184107" y="233203"/>
            <a:ext cx="3522587" cy="16303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26000">
                <a:srgbClr val="DAFBFC"/>
              </a:gs>
              <a:gs pos="55000">
                <a:srgbClr val="FFD7B3"/>
              </a:gs>
              <a:gs pos="100000">
                <a:srgbClr val="FF8933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2BC40B2-FB33-D124-FD44-D1FF7D479658}"/>
              </a:ext>
            </a:extLst>
          </p:cNvPr>
          <p:cNvSpPr/>
          <p:nvPr userDrawn="1"/>
        </p:nvSpPr>
        <p:spPr>
          <a:xfrm>
            <a:off x="243681" y="532766"/>
            <a:ext cx="914400" cy="9144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EBAC7AE-B7BE-B611-0637-8766DC299307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243681" y="6311900"/>
            <a:ext cx="2559093" cy="365125"/>
          </a:xfrm>
        </p:spPr>
        <p:txBody>
          <a:bodyPr/>
          <a:lstStyle/>
          <a:p>
            <a:r>
              <a:rPr lang="en-US"/>
              <a:t>May 2026</a:t>
            </a:r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38417CED-31A8-C6DD-2F8C-046D1AAC06DD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/>
            <a:fld id="{4F40E6AB-C721-486D-9DC1-0D9E1A2A2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402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E116359-3216-3368-2566-09AB0C214CB8}"/>
              </a:ext>
            </a:extLst>
          </p:cNvPr>
          <p:cNvSpPr/>
          <p:nvPr userDrawn="1"/>
        </p:nvSpPr>
        <p:spPr>
          <a:xfrm>
            <a:off x="6192145" y="319119"/>
            <a:ext cx="5553905" cy="5750309"/>
          </a:xfrm>
          <a:prstGeom prst="roundRect">
            <a:avLst>
              <a:gd name="adj" fmla="val 5273"/>
            </a:avLst>
          </a:prstGeom>
          <a:solidFill>
            <a:srgbClr val="FB850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8FB32B-FF7B-492A-EAF0-8680021B00A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31853" y="1406754"/>
            <a:ext cx="5073275" cy="22283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6C07B40-4562-C137-1849-17AC821C222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33066" y="3922001"/>
            <a:ext cx="5072062" cy="948579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1FF8C659-34CB-E577-2DFB-A607E738EBB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53616" y="319119"/>
            <a:ext cx="5285072" cy="5733338"/>
          </a:xfrm>
          <a:prstGeom prst="rect">
            <a:avLst/>
          </a:prstGeom>
        </p:spPr>
        <p:txBody>
          <a:bodyPr/>
          <a:lstStyle>
            <a:lvl1pPr>
              <a:defRPr/>
            </a:lvl1pPr>
            <a:lvl5pPr>
              <a:buNone/>
              <a:defRPr/>
            </a:lvl5pPr>
          </a:lstStyle>
          <a:p>
            <a:pPr lvl="0"/>
            <a:r>
              <a:rPr lang="en-US" dirty="0"/>
              <a:t>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CB201EB-E757-4882-0BD7-66CA6AF05648}"/>
              </a:ext>
            </a:extLst>
          </p:cNvPr>
          <p:cNvSpPr/>
          <p:nvPr userDrawn="1"/>
        </p:nvSpPr>
        <p:spPr>
          <a:xfrm>
            <a:off x="10636250" y="422142"/>
            <a:ext cx="914400" cy="9144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68A0FA57-A969-6DF9-B3A5-E9433F927D9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en-US"/>
              <a:t>May 2026</a:t>
            </a:r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B17C9AE4-1E42-5EA2-9456-855A0FFC091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ctr"/>
            <a:fld id="{4F40E6AB-C721-486D-9DC1-0D9E1A2A2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124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042AE66-3472-7C9B-33B1-16F2768BC53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6761" y="2911651"/>
            <a:ext cx="4273550" cy="446087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buNone/>
              <a:defRPr sz="2000" b="1">
                <a:latin typeface="Raleway" panose="020B0003030101060003" pitchFamily="34" charset="0"/>
              </a:defRPr>
            </a:lvl1pPr>
          </a:lstStyle>
          <a:p>
            <a:pPr lvl="0"/>
            <a:r>
              <a:rPr lang="en-US" dirty="0"/>
              <a:t>Presenter’s Name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E67143EA-AAEF-8F2A-4757-BCFBE209B2C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11560" y="3510138"/>
            <a:ext cx="4636527" cy="446087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buNone/>
              <a:defRPr sz="1800" b="0">
                <a:latin typeface="Raleway" panose="020B0003030101060003" pitchFamily="34" charset="0"/>
              </a:defRPr>
            </a:lvl1pPr>
          </a:lstStyle>
          <a:p>
            <a:pPr lvl="0"/>
            <a:r>
              <a:rPr lang="en-US" dirty="0"/>
              <a:t>Presenter’s Email Address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50B192A1-E230-F58E-4BBE-ABF5DE646BF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06761" y="4114802"/>
            <a:ext cx="4273550" cy="446087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buNone/>
              <a:defRPr sz="2000" b="1">
                <a:latin typeface="Raleway" panose="020B0003030101060003" pitchFamily="34" charset="0"/>
              </a:defRPr>
            </a:lvl1pPr>
          </a:lstStyle>
          <a:p>
            <a:pPr lvl="0"/>
            <a:r>
              <a:rPr lang="en-US" dirty="0"/>
              <a:t>Presenter’s Name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B2CBE7C3-75AB-2E47-3894-51FCE43CAA9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11560" y="4713289"/>
            <a:ext cx="4636527" cy="446087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buNone/>
              <a:defRPr sz="1800" b="0">
                <a:latin typeface="Raleway" panose="020B0003030101060003" pitchFamily="34" charset="0"/>
              </a:defRPr>
            </a:lvl1pPr>
          </a:lstStyle>
          <a:p>
            <a:pPr lvl="0"/>
            <a:r>
              <a:rPr lang="en-US" dirty="0"/>
              <a:t>Presenter’s Email Address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B0F1EBBC-7BD9-871F-2F86-0293DDC24A4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6761" y="5311776"/>
            <a:ext cx="4273550" cy="446087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buNone/>
              <a:defRPr sz="2000" b="1">
                <a:latin typeface="Raleway" panose="020B0003030101060003" pitchFamily="34" charset="0"/>
              </a:defRPr>
            </a:lvl1pPr>
          </a:lstStyle>
          <a:p>
            <a:pPr lvl="0"/>
            <a:r>
              <a:rPr lang="en-US" dirty="0"/>
              <a:t>Presenter’s Name</a:t>
            </a: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9235873E-2768-9F7A-00FC-16B0D5F0E62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1560" y="5910263"/>
            <a:ext cx="4636527" cy="446087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buNone/>
              <a:defRPr sz="1800" b="0">
                <a:latin typeface="Raleway" panose="020B0003030101060003" pitchFamily="34" charset="0"/>
              </a:defRPr>
            </a:lvl1pPr>
          </a:lstStyle>
          <a:p>
            <a:pPr lvl="0"/>
            <a:r>
              <a:rPr lang="en-US" dirty="0"/>
              <a:t>Presenter’s Email Address</a:t>
            </a:r>
          </a:p>
        </p:txBody>
      </p:sp>
    </p:spTree>
    <p:extLst>
      <p:ext uri="{BB962C8B-B14F-4D97-AF65-F5344CB8AC3E}">
        <p14:creationId xmlns:p14="http://schemas.microsoft.com/office/powerpoint/2010/main" val="3208234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image" Target="../media/image7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6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34B3158-EF74-EB40-9452-767496B496E1}"/>
              </a:ext>
            </a:extLst>
          </p:cNvPr>
          <p:cNvSpPr/>
          <p:nvPr userDrawn="1"/>
        </p:nvSpPr>
        <p:spPr>
          <a:xfrm>
            <a:off x="6195060" y="5463540"/>
            <a:ext cx="6134100" cy="13716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6000">
                <a:srgbClr val="DAFBFC"/>
              </a:gs>
              <a:gs pos="52000">
                <a:srgbClr val="9EF5F7"/>
              </a:gs>
              <a:gs pos="77000">
                <a:srgbClr val="FFD7B3"/>
              </a:gs>
              <a:gs pos="100000">
                <a:srgbClr val="FF8933"/>
              </a:gs>
            </a:gsLst>
            <a:lin ang="0" scaled="1"/>
            <a:tileRect/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48169A3-43F0-5B4C-7CDA-542D48EA572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0" y="5177790"/>
            <a:ext cx="3454400" cy="19431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910D3E0-C67F-86BA-BD86-F36E55747982}"/>
              </a:ext>
            </a:extLst>
          </p:cNvPr>
          <p:cNvSpPr txBox="1"/>
          <p:nvPr userDrawn="1"/>
        </p:nvSpPr>
        <p:spPr>
          <a:xfrm>
            <a:off x="9509760" y="5585460"/>
            <a:ext cx="2682240" cy="11277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600">
                <a:solidFill>
                  <a:srgbClr val="FF8933"/>
                </a:solidFill>
                <a:latin typeface="P22 Underground Heavy" panose="00000800000000000000" pitchFamily="50" charset="0"/>
                <a:ea typeface="+mj-ea"/>
                <a:cs typeface="+mj-cs"/>
              </a:defRPr>
            </a:lvl1pPr>
          </a:lstStyle>
          <a:p>
            <a:pPr lvl="0"/>
            <a:r>
              <a:rPr lang="en-US" sz="2400" i="0" dirty="0">
                <a:solidFill>
                  <a:schemeClr val="bg1"/>
                </a:solidFill>
              </a:rPr>
              <a:t>May 18 – 21, 2026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6634AFD-C7EA-9ADF-6AA2-9AA7DC097361}"/>
              </a:ext>
            </a:extLst>
          </p:cNvPr>
          <p:cNvSpPr txBox="1"/>
          <p:nvPr userDrawn="1"/>
        </p:nvSpPr>
        <p:spPr>
          <a:xfrm>
            <a:off x="4640580" y="2540595"/>
            <a:ext cx="7200900" cy="17768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3600">
                <a:solidFill>
                  <a:srgbClr val="FF8933"/>
                </a:solidFill>
                <a:latin typeface="P22 Underground Heavy" panose="00000800000000000000" pitchFamily="50" charset="0"/>
                <a:ea typeface="+mj-ea"/>
                <a:cs typeface="+mj-cs"/>
              </a:defRPr>
            </a:lvl1pPr>
          </a:lstStyle>
          <a:p>
            <a:pPr lvl="0">
              <a:lnSpc>
                <a:spcPct val="150000"/>
              </a:lnSpc>
            </a:pPr>
            <a:r>
              <a:rPr lang="en-US" sz="3600" dirty="0"/>
              <a:t>2026 ANNUAL CHILD SUPPORT CONFERENCE &amp; EXPO</a:t>
            </a:r>
          </a:p>
        </p:txBody>
      </p:sp>
      <p:pic>
        <p:nvPicPr>
          <p:cNvPr id="16" name="Picture 15" descr="A group of people holding hands in a circle&#10;&#10;AI-generated content may be incorrect.">
            <a:extLst>
              <a:ext uri="{FF2B5EF4-FFF2-40B4-BE49-F238E27FC236}">
                <a16:creationId xmlns:a16="http://schemas.microsoft.com/office/drawing/2014/main" id="{7A8AB42E-D507-0847-C59F-237A912B43F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218" y="1859279"/>
            <a:ext cx="3367642" cy="3371851"/>
          </a:xfrm>
          <a:prstGeom prst="rect">
            <a:avLst/>
          </a:prstGeom>
        </p:spPr>
      </p:pic>
      <p:pic>
        <p:nvPicPr>
          <p:cNvPr id="18" name="Picture 17" descr="A black background with grey text&#10;&#10;AI-generated content may be incorrect.">
            <a:extLst>
              <a:ext uri="{FF2B5EF4-FFF2-40B4-BE49-F238E27FC236}">
                <a16:creationId xmlns:a16="http://schemas.microsoft.com/office/drawing/2014/main" id="{71D9151D-FF0F-AEFC-3EE1-C19FFFA5AF2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91" b="30003"/>
          <a:stretch>
            <a:fillRect/>
          </a:stretch>
        </p:blipFill>
        <p:spPr>
          <a:xfrm>
            <a:off x="9790404" y="236078"/>
            <a:ext cx="2051076" cy="836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461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hf hdr="0" ft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FF8933"/>
          </a:solidFill>
          <a:latin typeface="P22 Underground Heavy" panose="00000800000000000000" pitchFamily="50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5B7F5C-FB65-8B83-D751-FB77E7B58F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May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E0A34D-94DA-9891-06DA-3635BC39AF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885016C-7A1E-4826-B287-ACFE41F2BA6F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black background with grey text&#10;&#10;AI-generated content may be incorrect.">
            <a:extLst>
              <a:ext uri="{FF2B5EF4-FFF2-40B4-BE49-F238E27FC236}">
                <a16:creationId xmlns:a16="http://schemas.microsoft.com/office/drawing/2014/main" id="{AC339C9A-524D-D10F-BA29-5A56F52F8E2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91" b="30003"/>
          <a:stretch>
            <a:fillRect/>
          </a:stretch>
        </p:blipFill>
        <p:spPr>
          <a:xfrm>
            <a:off x="10282074" y="5873872"/>
            <a:ext cx="1182396" cy="482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126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FB8503"/>
          </a:solidFill>
          <a:latin typeface="Raleway" panose="020B0003030101060003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Raleway" panose="020B0003030101060003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976133BA-34BC-CE01-12DC-2AFA0C740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82230CC9-BB5F-E0AE-0CC2-72EECE8E21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/>
              <a:t>May 2026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A4FB395-FA45-C371-0D1D-BE9286ED9C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62336" y="6311900"/>
            <a:ext cx="491464" cy="455687"/>
          </a:xfrm>
          <a:prstGeom prst="ellipse">
            <a:avLst/>
          </a:prstGeom>
          <a:solidFill>
            <a:srgbClr val="B5F2F1"/>
          </a:solidFill>
          <a:ln>
            <a:noFill/>
          </a:ln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pPr algn="ctr"/>
            <a:fld id="{4F40E6AB-C721-486D-9DC1-0D9E1A2A2F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86C37D7-921F-D317-0D68-4C468C92A3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pic>
        <p:nvPicPr>
          <p:cNvPr id="12" name="Picture 11" descr="A black background with grey text&#10;&#10;AI-generated content may be incorrect.">
            <a:extLst>
              <a:ext uri="{FF2B5EF4-FFF2-40B4-BE49-F238E27FC236}">
                <a16:creationId xmlns:a16="http://schemas.microsoft.com/office/drawing/2014/main" id="{5260A312-F19A-94F5-0CC7-CFD88FE2C06D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91" b="30003"/>
          <a:stretch>
            <a:fillRect/>
          </a:stretch>
        </p:blipFill>
        <p:spPr>
          <a:xfrm>
            <a:off x="5392835" y="6284145"/>
            <a:ext cx="1406330" cy="573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202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50" r:id="rId2"/>
    <p:sldLayoutId id="2147483652" r:id="rId3"/>
    <p:sldLayoutId id="2147483653" r:id="rId4"/>
    <p:sldLayoutId id="2147483659" r:id="rId5"/>
    <p:sldLayoutId id="2147483655" r:id="rId6"/>
    <p:sldLayoutId id="2147483657" r:id="rId7"/>
    <p:sldLayoutId id="2147483658" r:id="rId8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Century Gothic Pro" panose="020B0802020202020204" pitchFamily="34" charset="0"/>
          <a:ea typeface="+mj-ea"/>
          <a:cs typeface="+mj-cs"/>
        </a:defRPr>
      </a:lvl1pPr>
    </p:titleStyle>
    <p:bodyStyle>
      <a:lvl1pPr marL="288925" indent="-288925" algn="l" defTabSz="914400" rtl="0" eaLnBrk="1" latinLnBrk="0" hangingPunct="1">
        <a:lnSpc>
          <a:spcPct val="90000"/>
        </a:lnSpc>
        <a:spcBef>
          <a:spcPts val="1000"/>
        </a:spcBef>
        <a:buSzPct val="75000"/>
        <a:buFontTx/>
        <a:buBlip>
          <a:blip r:embed="rId11"/>
        </a:buBlip>
        <a:defRPr sz="2800" kern="1200">
          <a:solidFill>
            <a:schemeClr val="tx1"/>
          </a:solidFill>
          <a:latin typeface="Raleway" panose="020B0003030101060003" pitchFamily="34" charset="0"/>
          <a:ea typeface="+mn-ea"/>
          <a:cs typeface="+mn-cs"/>
        </a:defRPr>
      </a:lvl1pPr>
      <a:lvl2pPr marL="625475" indent="-282575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2"/>
        </a:buBlip>
        <a:defRPr sz="2400" kern="1200">
          <a:solidFill>
            <a:schemeClr val="tx1"/>
          </a:solidFill>
          <a:latin typeface="Raleway" panose="020B0003030101060003" pitchFamily="34" charset="0"/>
          <a:ea typeface="+mn-ea"/>
          <a:cs typeface="+mn-cs"/>
        </a:defRPr>
      </a:lvl2pPr>
      <a:lvl3pPr marL="1203325" indent="-288925" algn="l" defTabSz="914400" rtl="0" eaLnBrk="1" latinLnBrk="0" hangingPunct="1">
        <a:lnSpc>
          <a:spcPct val="90000"/>
        </a:lnSpc>
        <a:spcBef>
          <a:spcPts val="500"/>
        </a:spcBef>
        <a:buClr>
          <a:srgbClr val="FB8503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Raleway" panose="020B0003030101060003" pitchFamily="34" charset="0"/>
          <a:ea typeface="+mn-ea"/>
          <a:cs typeface="+mn-cs"/>
        </a:defRPr>
      </a:lvl3pPr>
      <a:lvl4pPr marL="1657350" indent="-285750" algn="l" defTabSz="914400" rtl="0" eaLnBrk="1" latinLnBrk="0" hangingPunct="1">
        <a:lnSpc>
          <a:spcPct val="90000"/>
        </a:lnSpc>
        <a:spcBef>
          <a:spcPts val="500"/>
        </a:spcBef>
        <a:buClr>
          <a:srgbClr val="FB8503"/>
        </a:buClr>
        <a:buSzPct val="75000"/>
        <a:buFont typeface="Courier New" panose="02070309020205020404" pitchFamily="49" charset="0"/>
        <a:buChar char="o"/>
        <a:defRPr sz="1800" kern="1200">
          <a:solidFill>
            <a:schemeClr val="tx1"/>
          </a:solidFill>
          <a:latin typeface="Raleway" panose="020B0003030101060003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aleway" panose="020B00030301010600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ople holding hands in a circle&#10;&#10;AI-generated content may be incorrect.">
            <a:extLst>
              <a:ext uri="{FF2B5EF4-FFF2-40B4-BE49-F238E27FC236}">
                <a16:creationId xmlns:a16="http://schemas.microsoft.com/office/drawing/2014/main" id="{339FC80B-AF0E-2BFB-6C79-87691159713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5464" y="894651"/>
            <a:ext cx="3367642" cy="3371851"/>
          </a:xfrm>
          <a:prstGeom prst="rect">
            <a:avLst/>
          </a:prstGeom>
        </p:spPr>
      </p:pic>
      <p:pic>
        <p:nvPicPr>
          <p:cNvPr id="8" name="Picture 7" descr="A black background with grey text&#10;&#10;AI-generated content may be incorrect.">
            <a:extLst>
              <a:ext uri="{FF2B5EF4-FFF2-40B4-BE49-F238E27FC236}">
                <a16:creationId xmlns:a16="http://schemas.microsoft.com/office/drawing/2014/main" id="{F4280969-95E1-260B-401B-F12EA1D3D1F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91" b="30003"/>
          <a:stretch>
            <a:fillRect/>
          </a:stretch>
        </p:blipFill>
        <p:spPr>
          <a:xfrm>
            <a:off x="9358343" y="5722110"/>
            <a:ext cx="1182396" cy="482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531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3471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A3347-A6A4-6EB3-66D7-0B5F2D7419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E2038E-33F0-F3FD-45CF-BA02510608D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A30B86-EFE0-C781-F291-64A598CD922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DF7BF9-404A-BC47-DDBF-8EE80D725D9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120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82ABD-E3A7-43F8-CA5A-EBF0459E6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C8B66E-43CC-6411-6D10-6A1E61A845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312045-C1F1-AE1B-F3E3-9CABD3E252B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513DE8-F514-6E99-AAE2-DA588830461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/>
              <a:t>May 2026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0E2928-56E9-6631-B90C-FA3B92716BA8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/>
            <a:fld id="{4F40E6AB-C721-486D-9DC1-0D9E1A2A2FB8}" type="slidenum">
              <a:rPr lang="en-US" smtClean="0"/>
              <a:pPr algn="ctr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995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2D137-D00F-7A45-3EF5-BC69EC0A8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5A027-3CCA-62F0-E1D0-9E67540ED4C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F4938B-28A8-D9B3-605C-B685455430E5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B30A0F-9431-A0A9-31D0-DD322F3F2C8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/>
              <a:t>May 2026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CB560A-AA7A-60EC-54D3-D1900F62951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/>
            <a:fld id="{4F40E6AB-C721-486D-9DC1-0D9E1A2A2FB8}" type="slidenum">
              <a:rPr lang="en-US" smtClean="0"/>
              <a:pPr algn="ctr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5368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59FA0-E005-5F2C-6CC9-D67C7A342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9CBD12-9462-55E4-C843-D58DBEB3553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E4C955-712B-9A54-9A9C-8D78EB0065FF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52B24B-EE48-28F4-D4AA-3EA52AABF64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A179D1-0114-BD4C-0119-CC07BFF19850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20ED0A8-3F75-95E6-F17A-B45A552AF30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0E4A943-90E3-1153-F74B-DF49866F53A9}"/>
              </a:ext>
            </a:extLst>
          </p:cNvPr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4D668C9B-C275-4167-A5B1-A7FF793FA593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r>
              <a:rPr lang="en-US"/>
              <a:t>May 2026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824576A5-FE70-D504-A729-F4F97F89DD05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pPr algn="ctr"/>
            <a:fld id="{4F40E6AB-C721-486D-9DC1-0D9E1A2A2FB8}" type="slidenum">
              <a:rPr lang="en-US" smtClean="0"/>
              <a:pPr algn="ctr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859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9C7B1-3E2B-9DD7-4081-D21513410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5556A6-3D53-F82C-AA9F-AEE392E6E4B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207965-7BEE-11E8-0B01-2C86846BBC6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B552B5-DE4C-6F78-9FC2-E677FABC7B3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/>
              <a:t>May 2026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13540-740E-AA3D-4FD4-FF226A2E7698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/>
            <a:fld id="{4F40E6AB-C721-486D-9DC1-0D9E1A2A2FB8}" type="slidenum">
              <a:rPr lang="en-US" smtClean="0"/>
              <a:pPr algn="ctr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866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182C0-DDCA-5568-BBE1-DDFC503CF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4F70CB-F8EB-DD3F-E1F7-956679B68F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6574DF-89BD-2E1E-BED0-01F4BFBE4BD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3B162A-1A9D-8D84-4E9A-89F9441E1D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0AE5D4-912F-01D6-8F69-D0A166DF0005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8627C57-CA17-D269-78FB-15B9BB760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May 2026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C15BFFC-96C8-ED0F-BD4D-524F6C50751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4F40E6AB-C721-486D-9DC1-0D9E1A2A2FB8}" type="slidenum">
              <a:rPr lang="en-US" smtClean="0"/>
              <a:pPr algn="ctr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64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B46653D-C336-558D-F8B6-88F6F2FE0088}"/>
              </a:ext>
            </a:extLst>
          </p:cNvPr>
          <p:cNvSpPr>
            <a:spLocks noGrp="1"/>
          </p:cNvSpPr>
          <p:nvPr>
            <p:ph sz="quarter" idx="2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73F446-609C-EF66-A10A-CF43A52D61F1}"/>
              </a:ext>
            </a:extLst>
          </p:cNvPr>
          <p:cNvSpPr>
            <a:spLocks noGrp="1"/>
          </p:cNvSpPr>
          <p:nvPr>
            <p:ph sz="quarter" idx="2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57E437-AFB2-552F-58E5-BED63FC20C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452282" y="1472887"/>
            <a:ext cx="10358077" cy="132861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6F6100-E182-BCCA-294E-4BED2E19FA4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6CB0B6-70BA-D393-99FD-1B0369198B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73449" y="1472887"/>
            <a:ext cx="1393825" cy="132861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FEF4743-D081-2517-C3B1-B1D01652AB6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EE68588-097D-D2A3-92E0-D4D6C4954ED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07ECC466-61E5-A537-696A-FDC497181956}"/>
              </a:ext>
            </a:extLst>
          </p:cNvPr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r>
              <a:rPr lang="en-US"/>
              <a:t>May 2026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792A4C6-3744-A448-3730-A37F58BBE041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pPr algn="ctr"/>
            <a:fld id="{4F40E6AB-C721-486D-9DC1-0D9E1A2A2FB8}" type="slidenum">
              <a:rPr lang="en-US" smtClean="0"/>
              <a:pPr algn="ctr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4165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757CE-7D08-DC67-432E-27F4FE88E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89A673-7B3C-6397-FE9C-5EFCA198676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98A487-FDF3-1D66-5F5E-9596E1E33DE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53616" y="401215"/>
            <a:ext cx="5285072" cy="565124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7126F9-89AA-330D-0D0A-4FCA7F7BE13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en-US"/>
              <a:t>May 2026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FA569F-FE5F-035F-BD41-601C4EAEC8F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ctr"/>
            <a:fld id="{4F40E6AB-C721-486D-9DC1-0D9E1A2A2FB8}" type="slidenum">
              <a:rPr lang="en-US" smtClean="0"/>
              <a:pPr algn="ctr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777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E690544-5AEF-5BCF-6899-900C892C231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F3DE67-24CC-6DBA-9AAB-5F3291B2CE1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0FD06E-70E6-DABA-28FA-6D0A1DAE481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54932C-08D8-96AE-C90A-E68713B9BC4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3224CE0-EE10-BFF3-D508-8B4B6C54C3B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6539FF3-7365-45D5-FB42-F436872E285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35598"/>
      </p:ext>
    </p:extLst>
  </p:cSld>
  <p:clrMapOvr>
    <a:masterClrMapping/>
  </p:clrMapOvr>
</p:sld>
</file>

<file path=ppt/theme/theme1.xml><?xml version="1.0" encoding="utf-8"?>
<a:theme xmlns:a="http://schemas.openxmlformats.org/drawingml/2006/main" name="Cover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itl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Content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Closing Slid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B7A1E224848D479DE035F2D61C72D0" ma:contentTypeVersion="16" ma:contentTypeDescription="Create a new document." ma:contentTypeScope="" ma:versionID="3f71c6516853b1a93bd5611293df4267">
  <xsd:schema xmlns:xsd="http://www.w3.org/2001/XMLSchema" xmlns:xs="http://www.w3.org/2001/XMLSchema" xmlns:p="http://schemas.microsoft.com/office/2006/metadata/properties" xmlns:ns2="ef8167a8-1046-49c3-a988-e86e3382d8f1" xmlns:ns3="7290ba5f-c016-4b11-9127-5fcde22bced4" targetNamespace="http://schemas.microsoft.com/office/2006/metadata/properties" ma:root="true" ma:fieldsID="3601bf7951a09d739cfa6ea7e6fecfee" ns2:_="" ns3:_="">
    <xsd:import namespace="ef8167a8-1046-49c3-a988-e86e3382d8f1"/>
    <xsd:import namespace="7290ba5f-c016-4b11-9127-5fcde22bced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8167a8-1046-49c3-a988-e86e3382d8f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8f60c753-02da-4bf4-a1fc-a81c2839bc2b}" ma:internalName="TaxCatchAll" ma:showField="CatchAllData" ma:web="ef8167a8-1046-49c3-a988-e86e3382d8f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290ba5f-c016-4b11-9127-5fcde22bce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aa959e16-4c5f-405b-8a62-564d80e226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290ba5f-c016-4b11-9127-5fcde22bced4">
      <Terms xmlns="http://schemas.microsoft.com/office/infopath/2007/PartnerControls"/>
    </lcf76f155ced4ddcb4097134ff3c332f>
    <TaxCatchAll xmlns="ef8167a8-1046-49c3-a988-e86e3382d8f1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243A396-7E3C-4F32-A64D-B141162064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f8167a8-1046-49c3-a988-e86e3382d8f1"/>
    <ds:schemaRef ds:uri="7290ba5f-c016-4b11-9127-5fcde22bced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444C8A9-54EA-4A42-B5DB-59B9C6156095}">
  <ds:schemaRefs>
    <ds:schemaRef ds:uri="http://schemas.microsoft.com/office/2006/metadata/properties"/>
    <ds:schemaRef ds:uri="http://schemas.microsoft.com/office/infopath/2007/PartnerControls"/>
    <ds:schemaRef ds:uri="7290ba5f-c016-4b11-9127-5fcde22bced4"/>
    <ds:schemaRef ds:uri="ef8167a8-1046-49c3-a988-e86e3382d8f1"/>
  </ds:schemaRefs>
</ds:datastoreItem>
</file>

<file path=customXml/itemProps3.xml><?xml version="1.0" encoding="utf-8"?>
<ds:datastoreItem xmlns:ds="http://schemas.openxmlformats.org/officeDocument/2006/customXml" ds:itemID="{777D8536-0070-4974-AB31-D3070F9B891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3574</TotalTime>
  <Words>21</Words>
  <Application>Microsoft Office PowerPoint</Application>
  <PresentationFormat>Widescreen</PresentationFormat>
  <Paragraphs>14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Aptos</vt:lpstr>
      <vt:lpstr>Arial</vt:lpstr>
      <vt:lpstr>Century Gothic Pro</vt:lpstr>
      <vt:lpstr>Courier New</vt:lpstr>
      <vt:lpstr>P22 Underground DemiBold</vt:lpstr>
      <vt:lpstr>P22 Underground Heavy</vt:lpstr>
      <vt:lpstr>Raleway</vt:lpstr>
      <vt:lpstr>Cover</vt:lpstr>
      <vt:lpstr>Title</vt:lpstr>
      <vt:lpstr>Content</vt:lpstr>
      <vt:lpstr>Closing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Tran Tran</dc:creator>
  <cp:lastModifiedBy>Tran Tran</cp:lastModifiedBy>
  <cp:revision>1</cp:revision>
  <dcterms:created xsi:type="dcterms:W3CDTF">2025-11-24T21:49:04Z</dcterms:created>
  <dcterms:modified xsi:type="dcterms:W3CDTF">2026-01-23T21:51:26Z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0x010100B3B7A1E224848D479DE035F2D61C72D0</vt:lpwstr>
  </property>
  <property fmtid="{D5CDD505-2E9C-101B-9397-08002B2CF9AE}" pid="3" name="MediaServiceImageTags">
    <vt:lpwstr/>
  </property>
</Properties>
</file>